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8" r:id="rId2"/>
  </p:sldMasterIdLst>
  <p:notesMasterIdLst>
    <p:notesMasterId r:id="rId17"/>
  </p:notesMasterIdLst>
  <p:sldIdLst>
    <p:sldId id="256" r:id="rId3"/>
    <p:sldId id="291" r:id="rId4"/>
    <p:sldId id="262" r:id="rId5"/>
    <p:sldId id="272" r:id="rId6"/>
    <p:sldId id="286" r:id="rId7"/>
    <p:sldId id="275" r:id="rId8"/>
    <p:sldId id="276" r:id="rId9"/>
    <p:sldId id="287" r:id="rId10"/>
    <p:sldId id="288" r:id="rId11"/>
    <p:sldId id="294" r:id="rId12"/>
    <p:sldId id="295" r:id="rId13"/>
    <p:sldId id="293" r:id="rId14"/>
    <p:sldId id="277" r:id="rId15"/>
    <p:sldId id="278" r:id="rId16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Montserrat Medium" panose="020B0604020202020204" charset="0"/>
      <p:regular r:id="rId27"/>
    </p:embeddedFont>
    <p:embeddedFont>
      <p:font typeface="Muli" panose="020B0604020202020204" charset="0"/>
      <p:regular r:id="rId28"/>
      <p:bold r:id="rId29"/>
      <p:italic r:id="rId30"/>
      <p:boldItalic r:id="rId31"/>
    </p:embeddedFont>
    <p:embeddedFont>
      <p:font typeface="Muli Regular" panose="020B0604020202020204" charset="0"/>
      <p:regular r:id="rId32"/>
      <p:bold r:id="rId33"/>
      <p:italic r:id="rId34"/>
      <p:bold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Poppins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bhav Suwalka" initials="VS" lastIdx="2" clrIdx="0">
    <p:extLst>
      <p:ext uri="{19B8F6BF-5375-455C-9EA6-DF929625EA0E}">
        <p15:presenceInfo xmlns:p15="http://schemas.microsoft.com/office/powerpoint/2012/main" userId="d80aad9e1c5d9b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54057-D0D0-44E0-8E5A-F528A028268D}">
  <a:tblStyle styleId="{1C554057-D0D0-44E0-8E5A-F528A02826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5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835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1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11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9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82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0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5114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73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75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 + 1 column + image mask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059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057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2077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486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 only no illustra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744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97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695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 no illustra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18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 half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133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9" r:id="rId8"/>
    <p:sldLayoutId id="214748366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1667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hyperlink" Target="https://github.com/vaibhavsuw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hyperlink" Target="https://www.linkedin.com/in/abhinav-tripathi-1802771a1" TargetMode="External"/><Relationship Id="rId2" Type="http://schemas.openxmlformats.org/officeDocument/2006/relationships/image" Target="../media/image9.png"/><Relationship Id="rId16" Type="http://schemas.openxmlformats.org/officeDocument/2006/relationships/hyperlink" Target="https://www.linkedin.com/in/muazzam-faraaz-b5562a167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github.com/tanmaya0102" TargetMode="External"/><Relationship Id="rId11" Type="http://schemas.openxmlformats.org/officeDocument/2006/relationships/hyperlink" Target="https://github.com/vivekabhinav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s://github.com/mfaraaz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s://www.linkedin.com/in/tanmaya-harichandan-15311513b/" TargetMode="External"/><Relationship Id="rId14" Type="http://schemas.openxmlformats.org/officeDocument/2006/relationships/hyperlink" Target="https://www.linkedin.com/in/vaibhav-suwalka-b291281a3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525780"/>
            <a:ext cx="4973100" cy="24154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dirty="0">
                <a:solidFill>
                  <a:schemeClr val="accent4">
                    <a:lumMod val="10000"/>
                  </a:schemeClr>
                </a:solidFill>
                <a:latin typeface="Montserrat" panose="00000500000000000000" pitchFamily="2" charset="0"/>
              </a:rPr>
              <a:t>TEAM - </a:t>
            </a:r>
            <a:br>
              <a:rPr lang="en-US" dirty="0">
                <a:solidFill>
                  <a:schemeClr val="accent4">
                    <a:lumMod val="10000"/>
                  </a:schemeClr>
                </a:solidFill>
                <a:latin typeface="Montserrat" panose="00000500000000000000" pitchFamily="2" charset="0"/>
              </a:rPr>
            </a:br>
            <a:r>
              <a:rPr lang="en-US" sz="7200" dirty="0" err="1">
                <a:solidFill>
                  <a:schemeClr val="accent4">
                    <a:lumMod val="10000"/>
                  </a:schemeClr>
                </a:solidFill>
                <a:latin typeface="Montserrat" panose="00000500000000000000" pitchFamily="2" charset="0"/>
              </a:rPr>
              <a:t>tra</a:t>
            </a:r>
            <a:r>
              <a:rPr lang="en-US" sz="7200" dirty="0" err="1">
                <a:latin typeface="Montserrat" panose="00000500000000000000" pitchFamily="2" charset="0"/>
              </a:rPr>
              <a:t>COVID</a:t>
            </a:r>
            <a:br>
              <a:rPr lang="en-US" sz="6000" dirty="0">
                <a:latin typeface="Montserrat" panose="00000500000000000000" pitchFamily="2" charset="0"/>
              </a:rPr>
            </a:br>
            <a:br>
              <a:rPr lang="en-US" dirty="0">
                <a:latin typeface="Montserrat" panose="00000500000000000000" pitchFamily="2" charset="0"/>
              </a:rPr>
            </a:b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F15A5C9-008E-47A6-AAF0-D267FD5D3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901815"/>
            <a:ext cx="4792980" cy="183863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rPr>
              <a:t>Problem Statement -</a:t>
            </a:r>
            <a:endParaRPr lang="en-IN" dirty="0">
              <a:solidFill>
                <a:schemeClr val="tx1">
                  <a:lumMod val="50000"/>
                </a:schemeClr>
              </a:solidFill>
              <a:latin typeface="Montserrat Medium" panose="00000600000000000000" pitchFamily="2" charset="0"/>
            </a:endParaRPr>
          </a:p>
          <a:p>
            <a:endParaRPr lang="en-IN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rPr>
              <a:t>CORONA 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Montserrat Medium" panose="00000600000000000000" pitchFamily="2" charset="0"/>
              </a:rPr>
              <a:t>SYMPTOM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rPr>
              <a:t> TRACKING AND ESCALATION</a:t>
            </a:r>
            <a:endParaRPr lang="en-IN" sz="2400" dirty="0">
              <a:solidFill>
                <a:schemeClr val="tx1">
                  <a:lumMod val="50000"/>
                </a:schemeClr>
              </a:solidFill>
              <a:latin typeface="Montserrat Medium" panose="00000600000000000000" pitchFamily="2" charset="0"/>
            </a:endParaRPr>
          </a:p>
          <a:p>
            <a:endParaRPr lang="en-IN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0" name="Google Shape;883;p41">
            <a:extLst>
              <a:ext uri="{FF2B5EF4-FFF2-40B4-BE49-F238E27FC236}">
                <a16:creationId xmlns:a16="http://schemas.microsoft.com/office/drawing/2014/main" id="{0879F927-B7CA-4205-A203-F9A9BD397406}"/>
              </a:ext>
            </a:extLst>
          </p:cNvPr>
          <p:cNvGrpSpPr/>
          <p:nvPr/>
        </p:nvGrpSpPr>
        <p:grpSpPr>
          <a:xfrm>
            <a:off x="3082290" y="4463443"/>
            <a:ext cx="445727" cy="445714"/>
            <a:chOff x="5846429" y="3184067"/>
            <a:chExt cx="720076" cy="720055"/>
          </a:xfrm>
        </p:grpSpPr>
        <p:sp>
          <p:nvSpPr>
            <p:cNvPr id="11" name="Google Shape;884;p41">
              <a:extLst>
                <a:ext uri="{FF2B5EF4-FFF2-40B4-BE49-F238E27FC236}">
                  <a16:creationId xmlns:a16="http://schemas.microsoft.com/office/drawing/2014/main" id="{42A82C63-C204-4E3D-9005-472DDC89585C}"/>
                </a:ext>
              </a:extLst>
            </p:cNvPr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85;p41">
              <a:extLst>
                <a:ext uri="{FF2B5EF4-FFF2-40B4-BE49-F238E27FC236}">
                  <a16:creationId xmlns:a16="http://schemas.microsoft.com/office/drawing/2014/main" id="{83F405F4-F7CD-46D3-8800-01F49B6F8D7C}"/>
                </a:ext>
              </a:extLst>
            </p:cNvPr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86;p41">
              <a:extLst>
                <a:ext uri="{FF2B5EF4-FFF2-40B4-BE49-F238E27FC236}">
                  <a16:creationId xmlns:a16="http://schemas.microsoft.com/office/drawing/2014/main" id="{06E47CFD-0ACE-49AB-94E4-96C8892D3A47}"/>
                </a:ext>
              </a:extLst>
            </p:cNvPr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87;p41">
              <a:extLst>
                <a:ext uri="{FF2B5EF4-FFF2-40B4-BE49-F238E27FC236}">
                  <a16:creationId xmlns:a16="http://schemas.microsoft.com/office/drawing/2014/main" id="{918B8404-9361-433A-940E-29712B24A8BE}"/>
                </a:ext>
              </a:extLst>
            </p:cNvPr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18;p40">
            <a:extLst>
              <a:ext uri="{FF2B5EF4-FFF2-40B4-BE49-F238E27FC236}">
                <a16:creationId xmlns:a16="http://schemas.microsoft.com/office/drawing/2014/main" id="{19677293-0245-4136-9006-E13188AE79D6}"/>
              </a:ext>
            </a:extLst>
          </p:cNvPr>
          <p:cNvGrpSpPr/>
          <p:nvPr/>
        </p:nvGrpSpPr>
        <p:grpSpPr>
          <a:xfrm>
            <a:off x="7232319" y="525780"/>
            <a:ext cx="815269" cy="794092"/>
            <a:chOff x="5926225" y="921350"/>
            <a:chExt cx="517800" cy="504350"/>
          </a:xfrm>
        </p:grpSpPr>
        <p:sp>
          <p:nvSpPr>
            <p:cNvPr id="20" name="Google Shape;619;p40">
              <a:extLst>
                <a:ext uri="{FF2B5EF4-FFF2-40B4-BE49-F238E27FC236}">
                  <a16:creationId xmlns:a16="http://schemas.microsoft.com/office/drawing/2014/main" id="{828EE4DA-3A81-403C-95F5-1160F0C4EE42}"/>
                </a:ext>
              </a:extLst>
            </p:cNvPr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20;p40">
              <a:extLst>
                <a:ext uri="{FF2B5EF4-FFF2-40B4-BE49-F238E27FC236}">
                  <a16:creationId xmlns:a16="http://schemas.microsoft.com/office/drawing/2014/main" id="{6A89B146-0E6B-4B20-A0DE-B09DC1D91C31}"/>
                </a:ext>
              </a:extLst>
            </p:cNvPr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21;p40">
            <a:extLst>
              <a:ext uri="{FF2B5EF4-FFF2-40B4-BE49-F238E27FC236}">
                <a16:creationId xmlns:a16="http://schemas.microsoft.com/office/drawing/2014/main" id="{54A34E1C-8AA9-4BE0-8EB7-E767DD633E8F}"/>
              </a:ext>
            </a:extLst>
          </p:cNvPr>
          <p:cNvSpPr/>
          <p:nvPr/>
        </p:nvSpPr>
        <p:spPr>
          <a:xfrm>
            <a:off x="7540541" y="860896"/>
            <a:ext cx="755674" cy="426883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A7A4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262467" y="2659138"/>
            <a:ext cx="2630671" cy="170749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4000" dirty="0" err="1"/>
              <a:t>Covid</a:t>
            </a:r>
            <a:r>
              <a:rPr lang="en-US" sz="4000" dirty="0"/>
              <a:t> Tracker</a:t>
            </a:r>
            <a:br>
              <a:rPr lang="en-US" sz="4000" dirty="0"/>
            </a:br>
            <a:br>
              <a:rPr lang="en-US" sz="4000" dirty="0"/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map source - https://www.ha-asia.com/mapping-covid-19-hotspots-in-india/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82" name="Google Shape;282;p34"/>
          <p:cNvGrpSpPr/>
          <p:nvPr/>
        </p:nvGrpSpPr>
        <p:grpSpPr>
          <a:xfrm>
            <a:off x="3149171" y="218766"/>
            <a:ext cx="2136218" cy="4270025"/>
            <a:chOff x="2112475" y="238125"/>
            <a:chExt cx="3395050" cy="5238750"/>
          </a:xfrm>
        </p:grpSpPr>
        <p:sp>
          <p:nvSpPr>
            <p:cNvPr id="283" name="Google Shape;283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A2AE02D-0765-4479-9E77-3CEE9F382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605900"/>
            <a:ext cx="2030039" cy="3495755"/>
          </a:xfrm>
          <a:prstGeom prst="rect">
            <a:avLst/>
          </a:prstGeom>
        </p:spPr>
      </p:pic>
      <p:grpSp>
        <p:nvGrpSpPr>
          <p:cNvPr id="12" name="Google Shape;909;p41">
            <a:extLst>
              <a:ext uri="{FF2B5EF4-FFF2-40B4-BE49-F238E27FC236}">
                <a16:creationId xmlns:a16="http://schemas.microsoft.com/office/drawing/2014/main" id="{569A619B-7278-44CE-A97E-3AFBE4A46AAA}"/>
              </a:ext>
            </a:extLst>
          </p:cNvPr>
          <p:cNvGrpSpPr/>
          <p:nvPr/>
        </p:nvGrpSpPr>
        <p:grpSpPr>
          <a:xfrm>
            <a:off x="1354918" y="3067187"/>
            <a:ext cx="445768" cy="445697"/>
            <a:chOff x="1674084" y="3214987"/>
            <a:chExt cx="720142" cy="720027"/>
          </a:xfrm>
        </p:grpSpPr>
        <p:sp>
          <p:nvSpPr>
            <p:cNvPr id="13" name="Google Shape;910;p41">
              <a:extLst>
                <a:ext uri="{FF2B5EF4-FFF2-40B4-BE49-F238E27FC236}">
                  <a16:creationId xmlns:a16="http://schemas.microsoft.com/office/drawing/2014/main" id="{176B2CD4-3845-435E-8314-7FEBA1A932AE}"/>
                </a:ext>
              </a:extLst>
            </p:cNvPr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11;p41">
              <a:extLst>
                <a:ext uri="{FF2B5EF4-FFF2-40B4-BE49-F238E27FC236}">
                  <a16:creationId xmlns:a16="http://schemas.microsoft.com/office/drawing/2014/main" id="{21E8AA0D-3560-449F-A34E-7B154B446E88}"/>
                </a:ext>
              </a:extLst>
            </p:cNvPr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12;p41">
              <a:extLst>
                <a:ext uri="{FF2B5EF4-FFF2-40B4-BE49-F238E27FC236}">
                  <a16:creationId xmlns:a16="http://schemas.microsoft.com/office/drawing/2014/main" id="{509E4EE8-95C9-429E-B8E4-15F0B4A1D36C}"/>
                </a:ext>
              </a:extLst>
            </p:cNvPr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13;p41">
              <a:extLst>
                <a:ext uri="{FF2B5EF4-FFF2-40B4-BE49-F238E27FC236}">
                  <a16:creationId xmlns:a16="http://schemas.microsoft.com/office/drawing/2014/main" id="{F977608C-EF5C-47B7-9F8F-A022E2F24A7A}"/>
                </a:ext>
              </a:extLst>
            </p:cNvPr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14;p41">
              <a:extLst>
                <a:ext uri="{FF2B5EF4-FFF2-40B4-BE49-F238E27FC236}">
                  <a16:creationId xmlns:a16="http://schemas.microsoft.com/office/drawing/2014/main" id="{22D85BE1-B3C4-4EBE-9571-609810943C83}"/>
                </a:ext>
              </a:extLst>
            </p:cNvPr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915;p41">
              <a:extLst>
                <a:ext uri="{FF2B5EF4-FFF2-40B4-BE49-F238E27FC236}">
                  <a16:creationId xmlns:a16="http://schemas.microsoft.com/office/drawing/2014/main" id="{EB2AC1E9-1589-4134-866A-30D7CAC8E9AF}"/>
                </a:ext>
              </a:extLst>
            </p:cNvPr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916;p41">
              <a:extLst>
                <a:ext uri="{FF2B5EF4-FFF2-40B4-BE49-F238E27FC236}">
                  <a16:creationId xmlns:a16="http://schemas.microsoft.com/office/drawing/2014/main" id="{3D1FFD76-B765-4B4C-A546-A3CB7883A585}"/>
                </a:ext>
              </a:extLst>
            </p:cNvPr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17;p41">
              <a:extLst>
                <a:ext uri="{FF2B5EF4-FFF2-40B4-BE49-F238E27FC236}">
                  <a16:creationId xmlns:a16="http://schemas.microsoft.com/office/drawing/2014/main" id="{8F8D6BFC-5659-4C98-9925-E1003A232689}"/>
                </a:ext>
              </a:extLst>
            </p:cNvPr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918;p41">
              <a:extLst>
                <a:ext uri="{FF2B5EF4-FFF2-40B4-BE49-F238E27FC236}">
                  <a16:creationId xmlns:a16="http://schemas.microsoft.com/office/drawing/2014/main" id="{8EB0F674-5478-4308-9BCE-55D7DBE30D3A}"/>
                </a:ext>
              </a:extLst>
            </p:cNvPr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919;p41">
              <a:extLst>
                <a:ext uri="{FF2B5EF4-FFF2-40B4-BE49-F238E27FC236}">
                  <a16:creationId xmlns:a16="http://schemas.microsoft.com/office/drawing/2014/main" id="{022F0A83-4081-4C0F-8E4C-5048632D7604}"/>
                </a:ext>
              </a:extLst>
            </p:cNvPr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920;p41">
              <a:extLst>
                <a:ext uri="{FF2B5EF4-FFF2-40B4-BE49-F238E27FC236}">
                  <a16:creationId xmlns:a16="http://schemas.microsoft.com/office/drawing/2014/main" id="{CC5F2EF3-0F14-4538-BD40-4AD3CE0D4875}"/>
                </a:ext>
              </a:extLst>
            </p:cNvPr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21;p41">
              <a:extLst>
                <a:ext uri="{FF2B5EF4-FFF2-40B4-BE49-F238E27FC236}">
                  <a16:creationId xmlns:a16="http://schemas.microsoft.com/office/drawing/2014/main" id="{9197BECF-D277-4AFA-996C-A5C9E03D21F0}"/>
                </a:ext>
              </a:extLst>
            </p:cNvPr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5861466" y="452309"/>
            <a:ext cx="3282534" cy="11230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Chat App</a:t>
            </a:r>
            <a:endParaRPr lang="en-IN" sz="4400"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82" name="Google Shape;282;p34"/>
          <p:cNvGrpSpPr/>
          <p:nvPr/>
        </p:nvGrpSpPr>
        <p:grpSpPr>
          <a:xfrm>
            <a:off x="2381639" y="452309"/>
            <a:ext cx="2136218" cy="4270025"/>
            <a:chOff x="2112475" y="238125"/>
            <a:chExt cx="3395050" cy="5238750"/>
          </a:xfrm>
        </p:grpSpPr>
        <p:sp>
          <p:nvSpPr>
            <p:cNvPr id="283" name="Google Shape;283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06270E-0E79-4C33-B504-FA31BFA5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67" y="835624"/>
            <a:ext cx="2029282" cy="3495754"/>
          </a:xfrm>
          <a:prstGeom prst="rect">
            <a:avLst/>
          </a:prstGeom>
        </p:spPr>
      </p:pic>
      <p:grpSp>
        <p:nvGrpSpPr>
          <p:cNvPr id="12" name="Google Shape;1009;p41">
            <a:extLst>
              <a:ext uri="{FF2B5EF4-FFF2-40B4-BE49-F238E27FC236}">
                <a16:creationId xmlns:a16="http://schemas.microsoft.com/office/drawing/2014/main" id="{B8FA0247-26B7-4CFD-B29E-76B424EC3D11}"/>
              </a:ext>
            </a:extLst>
          </p:cNvPr>
          <p:cNvGrpSpPr/>
          <p:nvPr/>
        </p:nvGrpSpPr>
        <p:grpSpPr>
          <a:xfrm>
            <a:off x="6910668" y="1575358"/>
            <a:ext cx="592065" cy="588362"/>
            <a:chOff x="1442627" y="5710929"/>
            <a:chExt cx="594318" cy="590600"/>
          </a:xfrm>
        </p:grpSpPr>
        <p:sp>
          <p:nvSpPr>
            <p:cNvPr id="13" name="Google Shape;1010;p41">
              <a:extLst>
                <a:ext uri="{FF2B5EF4-FFF2-40B4-BE49-F238E27FC236}">
                  <a16:creationId xmlns:a16="http://schemas.microsoft.com/office/drawing/2014/main" id="{3348A5BA-1748-427B-A340-FDEDEC54195D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11;p41">
              <a:extLst>
                <a:ext uri="{FF2B5EF4-FFF2-40B4-BE49-F238E27FC236}">
                  <a16:creationId xmlns:a16="http://schemas.microsoft.com/office/drawing/2014/main" id="{CC281EB3-2591-46A6-9039-FCFF6C44AD47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12;p41">
              <a:extLst>
                <a:ext uri="{FF2B5EF4-FFF2-40B4-BE49-F238E27FC236}">
                  <a16:creationId xmlns:a16="http://schemas.microsoft.com/office/drawing/2014/main" id="{1F45A7FB-14BD-447B-990A-BE2EAFACE5C2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13;p41">
              <a:extLst>
                <a:ext uri="{FF2B5EF4-FFF2-40B4-BE49-F238E27FC236}">
                  <a16:creationId xmlns:a16="http://schemas.microsoft.com/office/drawing/2014/main" id="{97EC5E84-81A5-46C1-9E4D-4EEEE7163597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14;p41">
              <a:extLst>
                <a:ext uri="{FF2B5EF4-FFF2-40B4-BE49-F238E27FC236}">
                  <a16:creationId xmlns:a16="http://schemas.microsoft.com/office/drawing/2014/main" id="{324A3415-EA0A-4499-99CA-E14D1944EDF0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92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/>
          <p:nvPr/>
        </p:nvSpPr>
        <p:spPr>
          <a:xfrm>
            <a:off x="60618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47" name="Google Shape;447;p33"/>
          <p:cNvSpPr txBox="1">
            <a:spLocks noGrp="1"/>
          </p:cNvSpPr>
          <p:nvPr>
            <p:ph type="sldNum" idx="4294967295"/>
          </p:nvPr>
        </p:nvSpPr>
        <p:spPr>
          <a:xfrm>
            <a:off x="8807450" y="2208213"/>
            <a:ext cx="336550" cy="727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56" name="Google Shape;456;p33"/>
          <p:cNvSpPr txBox="1">
            <a:spLocks noGrp="1"/>
          </p:cNvSpPr>
          <p:nvPr>
            <p:ph type="body" idx="4294967295"/>
          </p:nvPr>
        </p:nvSpPr>
        <p:spPr>
          <a:xfrm>
            <a:off x="471742" y="0"/>
            <a:ext cx="4321237" cy="5014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IN" sz="4000" dirty="0">
                <a:solidFill>
                  <a:schemeClr val="accent1"/>
                </a:solidFill>
                <a:latin typeface="Montserrat Medium" panose="00000600000000000000" pitchFamily="2" charset="0"/>
              </a:rPr>
              <a:t>Tech Stack</a:t>
            </a:r>
            <a:endParaRPr lang="en-IN" sz="4000" dirty="0">
              <a:solidFill>
                <a:schemeClr val="accent1"/>
              </a:solidFill>
              <a:latin typeface="Britannic Bold" panose="020B0903060703020204" pitchFamily="34" charset="0"/>
            </a:endParaRPr>
          </a:p>
          <a:p>
            <a:pPr marL="0" lvl="0" indent="0" algn="ctr">
              <a:buNone/>
            </a:pPr>
            <a:endParaRPr lang="en-IN" sz="1000" dirty="0">
              <a:latin typeface="Montserrat" panose="00000500000000000000" pitchFamily="2" charset="0"/>
            </a:endParaRPr>
          </a:p>
          <a:p>
            <a:pPr marL="285750" indent="-285750"/>
            <a:r>
              <a:rPr lang="en-IN" sz="1500" b="1" dirty="0">
                <a:latin typeface="Montserrat Medium" panose="00000600000000000000" pitchFamily="2" charset="0"/>
              </a:rPr>
              <a:t>Frontend</a:t>
            </a:r>
            <a:r>
              <a:rPr lang="en-IN" sz="1500" dirty="0">
                <a:latin typeface="Montserrat" panose="00000500000000000000" pitchFamily="2" charset="0"/>
              </a:rPr>
              <a:t> – React(Progressive Web App), JS, HTML, CSS, Sass etc or Java , XML(Native App)</a:t>
            </a:r>
          </a:p>
          <a:p>
            <a:pPr marL="285750" indent="-285750"/>
            <a:r>
              <a:rPr lang="en-IN" sz="1500" b="1" dirty="0">
                <a:latin typeface="Montserrat Medium" panose="00000600000000000000" pitchFamily="2" charset="0"/>
              </a:rPr>
              <a:t> Server </a:t>
            </a:r>
            <a:r>
              <a:rPr lang="en-IN" sz="1500" dirty="0">
                <a:latin typeface="Montserrat" panose="00000500000000000000" pitchFamily="2" charset="0"/>
              </a:rPr>
              <a:t>- Node.js ,Express, hosted on Heroku or Firebase </a:t>
            </a:r>
          </a:p>
          <a:p>
            <a:pPr marL="285750" indent="-285750"/>
            <a:r>
              <a:rPr lang="en-IN" sz="1500" b="1" dirty="0">
                <a:latin typeface="Montserrat Medium" panose="00000600000000000000" pitchFamily="2" charset="0"/>
              </a:rPr>
              <a:t>Database</a:t>
            </a:r>
            <a:r>
              <a:rPr lang="en-IN" sz="1500" b="1" dirty="0">
                <a:latin typeface="Montserrat" panose="00000500000000000000" pitchFamily="2" charset="0"/>
              </a:rPr>
              <a:t> </a:t>
            </a:r>
            <a:r>
              <a:rPr lang="en-IN" sz="1500" dirty="0">
                <a:latin typeface="Montserrat" panose="00000500000000000000" pitchFamily="2" charset="0"/>
              </a:rPr>
              <a:t>- MongoDB, Firebase(NoSQL) API- Node.JS, </a:t>
            </a:r>
            <a:r>
              <a:rPr lang="en-IN" sz="1500" dirty="0" err="1">
                <a:latin typeface="Montserrat" panose="00000500000000000000" pitchFamily="2" charset="0"/>
              </a:rPr>
              <a:t>ReSTful</a:t>
            </a:r>
            <a:r>
              <a:rPr lang="en-IN" sz="1500" dirty="0">
                <a:latin typeface="Montserrat" panose="00000500000000000000" pitchFamily="2" charset="0"/>
              </a:rPr>
              <a:t> API, or Firebase API </a:t>
            </a:r>
          </a:p>
          <a:p>
            <a:pPr marL="285750" indent="-285750"/>
            <a:r>
              <a:rPr lang="en-IN" sz="1500" b="1" dirty="0">
                <a:latin typeface="Montserrat Medium" panose="00000600000000000000" pitchFamily="2" charset="0"/>
              </a:rPr>
              <a:t>Cloud </a:t>
            </a:r>
            <a:r>
              <a:rPr lang="en-IN" sz="1500" dirty="0">
                <a:latin typeface="Montserrat" panose="00000500000000000000" pitchFamily="2" charset="0"/>
              </a:rPr>
              <a:t>- Google Cloud, IBM or AWS. </a:t>
            </a:r>
          </a:p>
          <a:p>
            <a:pPr marL="285750" indent="-285750"/>
            <a:r>
              <a:rPr lang="en-IN" sz="1500" b="1" dirty="0">
                <a:latin typeface="Montserrat Medium" panose="00000600000000000000" pitchFamily="2" charset="0"/>
              </a:rPr>
              <a:t>ML and Chatbot </a:t>
            </a:r>
            <a:r>
              <a:rPr lang="en-IN" sz="1500" dirty="0">
                <a:latin typeface="Montserrat" panose="00000500000000000000" pitchFamily="2" charset="0"/>
              </a:rPr>
              <a:t>- Google </a:t>
            </a:r>
            <a:r>
              <a:rPr lang="en-IN" sz="1500" dirty="0" err="1">
                <a:latin typeface="Montserrat" panose="00000500000000000000" pitchFamily="2" charset="0"/>
              </a:rPr>
              <a:t>Diagflow</a:t>
            </a:r>
            <a:r>
              <a:rPr lang="en-IN" sz="1500" dirty="0">
                <a:latin typeface="Montserrat" panose="00000500000000000000" pitchFamily="2" charset="0"/>
              </a:rPr>
              <a:t> or IBM Watson</a:t>
            </a:r>
            <a:endParaRPr sz="1500" dirty="0">
              <a:latin typeface="Montserrat" panose="00000500000000000000" pitchFamily="2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4" y="4544864"/>
            <a:ext cx="365963" cy="2071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92" y="4476981"/>
            <a:ext cx="915382" cy="34288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2" y="4407521"/>
            <a:ext cx="963618" cy="48180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21" y="4110836"/>
            <a:ext cx="1075176" cy="1075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3575275" y="658023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A7A4BC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A7A4BC"/>
              </a:solidFill>
              <a:effectLst/>
              <a:uLnTx/>
              <a:uFillTx/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A7D86D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9965" y="3892451"/>
            <a:ext cx="2672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IN" dirty="0"/>
              <a:t>Our Website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sz="1400" dirty="0">
                <a:solidFill>
                  <a:schemeClr val="bg1"/>
                </a:solidFill>
              </a:rPr>
              <a:t>http://bit.ly/traCOVID</a:t>
            </a: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EE5CB-FC0C-4BB1-9724-62DC7DD4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64" y="869238"/>
            <a:ext cx="4691519" cy="2989199"/>
          </a:xfrm>
          <a:prstGeom prst="rect">
            <a:avLst/>
          </a:prstGeom>
        </p:spPr>
      </p:pic>
      <p:grpSp>
        <p:nvGrpSpPr>
          <p:cNvPr id="7" name="Google Shape;850;p41">
            <a:extLst>
              <a:ext uri="{FF2B5EF4-FFF2-40B4-BE49-F238E27FC236}">
                <a16:creationId xmlns:a16="http://schemas.microsoft.com/office/drawing/2014/main" id="{47BB2AE7-3D46-4216-A3D8-38BCC7D77C8F}"/>
              </a:ext>
            </a:extLst>
          </p:cNvPr>
          <p:cNvGrpSpPr/>
          <p:nvPr/>
        </p:nvGrpSpPr>
        <p:grpSpPr>
          <a:xfrm>
            <a:off x="1324977" y="3243565"/>
            <a:ext cx="942076" cy="857400"/>
            <a:chOff x="8843122" y="4420259"/>
            <a:chExt cx="720202" cy="655469"/>
          </a:xfrm>
        </p:grpSpPr>
        <p:sp>
          <p:nvSpPr>
            <p:cNvPr id="8" name="Google Shape;851;p41">
              <a:extLst>
                <a:ext uri="{FF2B5EF4-FFF2-40B4-BE49-F238E27FC236}">
                  <a16:creationId xmlns:a16="http://schemas.microsoft.com/office/drawing/2014/main" id="{0ECA7A04-B408-4642-AA03-7AAA9FF64145}"/>
                </a:ext>
              </a:extLst>
            </p:cNvPr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52;p41">
              <a:extLst>
                <a:ext uri="{FF2B5EF4-FFF2-40B4-BE49-F238E27FC236}">
                  <a16:creationId xmlns:a16="http://schemas.microsoft.com/office/drawing/2014/main" id="{EDE501F4-C9E8-4413-95D1-B726B30776C1}"/>
                </a:ext>
              </a:extLst>
            </p:cNvPr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53;p41">
              <a:extLst>
                <a:ext uri="{FF2B5EF4-FFF2-40B4-BE49-F238E27FC236}">
                  <a16:creationId xmlns:a16="http://schemas.microsoft.com/office/drawing/2014/main" id="{16A5FB16-FE61-417C-9768-62E191B91890}"/>
                </a:ext>
              </a:extLst>
            </p:cNvPr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54;p41">
              <a:extLst>
                <a:ext uri="{FF2B5EF4-FFF2-40B4-BE49-F238E27FC236}">
                  <a16:creationId xmlns:a16="http://schemas.microsoft.com/office/drawing/2014/main" id="{A9841914-E5C4-4D08-B886-0D9E1E6A89A5}"/>
                </a:ext>
              </a:extLst>
            </p:cNvPr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55;p41">
              <a:extLst>
                <a:ext uri="{FF2B5EF4-FFF2-40B4-BE49-F238E27FC236}">
                  <a16:creationId xmlns:a16="http://schemas.microsoft.com/office/drawing/2014/main" id="{6E5C7C21-EB93-450E-805A-5944A76A185D}"/>
                </a:ext>
              </a:extLst>
            </p:cNvPr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56;p41">
              <a:extLst>
                <a:ext uri="{FF2B5EF4-FFF2-40B4-BE49-F238E27FC236}">
                  <a16:creationId xmlns:a16="http://schemas.microsoft.com/office/drawing/2014/main" id="{D0AC30AF-FC8A-4D33-94B0-E6C6622C4B35}"/>
                </a:ext>
              </a:extLst>
            </p:cNvPr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b="1" dirty="0"/>
              <a:t>Any questions?</a:t>
            </a:r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A7D86D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grpSp>
        <p:nvGrpSpPr>
          <p:cNvPr id="6" name="Google Shape;874;p41">
            <a:extLst>
              <a:ext uri="{FF2B5EF4-FFF2-40B4-BE49-F238E27FC236}">
                <a16:creationId xmlns:a16="http://schemas.microsoft.com/office/drawing/2014/main" id="{9A6370C9-5388-4B87-814F-68DC98DCD5A9}"/>
              </a:ext>
            </a:extLst>
          </p:cNvPr>
          <p:cNvGrpSpPr/>
          <p:nvPr/>
        </p:nvGrpSpPr>
        <p:grpSpPr>
          <a:xfrm>
            <a:off x="1457835" y="2822114"/>
            <a:ext cx="1727325" cy="1502048"/>
            <a:chOff x="3680173" y="3231000"/>
            <a:chExt cx="720106" cy="626190"/>
          </a:xfrm>
        </p:grpSpPr>
        <p:sp>
          <p:nvSpPr>
            <p:cNvPr id="7" name="Google Shape;875;p41">
              <a:extLst>
                <a:ext uri="{FF2B5EF4-FFF2-40B4-BE49-F238E27FC236}">
                  <a16:creationId xmlns:a16="http://schemas.microsoft.com/office/drawing/2014/main" id="{B3BDBD43-1092-4A94-9EE5-6E8F30CC4351}"/>
                </a:ext>
              </a:extLst>
            </p:cNvPr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76;p41">
              <a:extLst>
                <a:ext uri="{FF2B5EF4-FFF2-40B4-BE49-F238E27FC236}">
                  <a16:creationId xmlns:a16="http://schemas.microsoft.com/office/drawing/2014/main" id="{0E25A725-2743-4BB4-B9D9-E01A5FC353C4}"/>
                </a:ext>
              </a:extLst>
            </p:cNvPr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77;p41">
              <a:extLst>
                <a:ext uri="{FF2B5EF4-FFF2-40B4-BE49-F238E27FC236}">
                  <a16:creationId xmlns:a16="http://schemas.microsoft.com/office/drawing/2014/main" id="{FA568EC3-4313-4980-B086-F28FF76700EB}"/>
                </a:ext>
              </a:extLst>
            </p:cNvPr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59" y="1155032"/>
            <a:ext cx="1702215" cy="3432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65" y="1155032"/>
            <a:ext cx="1702215" cy="3432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0" y="1155032"/>
            <a:ext cx="1702215" cy="34329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8" y="1155032"/>
            <a:ext cx="1702215" cy="3432974"/>
          </a:xfrm>
          <a:prstGeom prst="rect">
            <a:avLst/>
          </a:prstGeom>
        </p:spPr>
      </p:pic>
      <p:sp>
        <p:nvSpPr>
          <p:cNvPr id="150" name="Title 149">
            <a:extLst>
              <a:ext uri="{FF2B5EF4-FFF2-40B4-BE49-F238E27FC236}">
                <a16:creationId xmlns:a16="http://schemas.microsoft.com/office/drawing/2014/main" id="{F819BFA5-E779-4F06-B039-616BA2AB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50" y="72981"/>
            <a:ext cx="3642719" cy="857400"/>
          </a:xfrm>
        </p:spPr>
        <p:txBody>
          <a:bodyPr>
            <a:noAutofit/>
          </a:bodyPr>
          <a:lstStyle/>
          <a:p>
            <a:r>
              <a:rPr lang="en-US" sz="3500" b="1" dirty="0">
                <a:latin typeface="Montserrat Medium" panose="00000600000000000000" pitchFamily="2" charset="0"/>
              </a:rPr>
              <a:t>MEET THE TEAM</a:t>
            </a:r>
            <a:endParaRPr lang="en-IN" sz="3500" b="1" dirty="0">
              <a:latin typeface="Montserrat Medium" panose="00000600000000000000" pitchFamily="2" charset="0"/>
            </a:endParaRPr>
          </a:p>
        </p:txBody>
      </p:sp>
      <p:pic>
        <p:nvPicPr>
          <p:cNvPr id="158" name="Graphic 157">
            <a:hlinkClick r:id="rId6" action="ppaction://hlinkfile"/>
            <a:extLst>
              <a:ext uri="{FF2B5EF4-FFF2-40B4-BE49-F238E27FC236}">
                <a16:creationId xmlns:a16="http://schemas.microsoft.com/office/drawing/2014/main" id="{86ED65F3-0908-4447-8FF8-DB477CDF1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579" y="3676315"/>
            <a:ext cx="335974" cy="335974"/>
          </a:xfrm>
          <a:prstGeom prst="rect">
            <a:avLst/>
          </a:prstGeom>
        </p:spPr>
      </p:pic>
      <p:pic>
        <p:nvPicPr>
          <p:cNvPr id="160" name="Picture 159">
            <a:hlinkClick r:id="rId9"/>
            <a:extLst>
              <a:ext uri="{FF2B5EF4-FFF2-40B4-BE49-F238E27FC236}">
                <a16:creationId xmlns:a16="http://schemas.microsoft.com/office/drawing/2014/main" id="{B0A31009-7579-488F-9666-DAA82AF046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481" y="3686090"/>
            <a:ext cx="335974" cy="335974"/>
          </a:xfrm>
          <a:prstGeom prst="rect">
            <a:avLst/>
          </a:prstGeom>
        </p:spPr>
      </p:pic>
      <p:pic>
        <p:nvPicPr>
          <p:cNvPr id="161" name="Graphic 160">
            <a:hlinkClick r:id="rId11"/>
            <a:extLst>
              <a:ext uri="{FF2B5EF4-FFF2-40B4-BE49-F238E27FC236}">
                <a16:creationId xmlns:a16="http://schemas.microsoft.com/office/drawing/2014/main" id="{DCB1BFB4-E243-4B66-A731-3357C0791B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8168" y="3679335"/>
            <a:ext cx="335974" cy="335974"/>
          </a:xfrm>
          <a:prstGeom prst="rect">
            <a:avLst/>
          </a:prstGeom>
        </p:spPr>
      </p:pic>
      <p:pic>
        <p:nvPicPr>
          <p:cNvPr id="162" name="Picture 161">
            <a:hlinkClick r:id="rId12"/>
            <a:extLst>
              <a:ext uri="{FF2B5EF4-FFF2-40B4-BE49-F238E27FC236}">
                <a16:creationId xmlns:a16="http://schemas.microsoft.com/office/drawing/2014/main" id="{07AD73F1-BB7D-4554-ACCC-6479FA25C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5070" y="3671405"/>
            <a:ext cx="335974" cy="335974"/>
          </a:xfrm>
          <a:prstGeom prst="rect">
            <a:avLst/>
          </a:prstGeom>
        </p:spPr>
      </p:pic>
      <p:pic>
        <p:nvPicPr>
          <p:cNvPr id="167" name="Graphic 166">
            <a:hlinkClick r:id="rId13"/>
            <a:extLst>
              <a:ext uri="{FF2B5EF4-FFF2-40B4-BE49-F238E27FC236}">
                <a16:creationId xmlns:a16="http://schemas.microsoft.com/office/drawing/2014/main" id="{ACB944C1-E1EB-4DF2-91CD-44537773F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2035" y="3661630"/>
            <a:ext cx="335974" cy="335974"/>
          </a:xfrm>
          <a:prstGeom prst="rect">
            <a:avLst/>
          </a:prstGeom>
        </p:spPr>
      </p:pic>
      <p:pic>
        <p:nvPicPr>
          <p:cNvPr id="168" name="Picture 167">
            <a:hlinkClick r:id="rId14"/>
            <a:extLst>
              <a:ext uri="{FF2B5EF4-FFF2-40B4-BE49-F238E27FC236}">
                <a16:creationId xmlns:a16="http://schemas.microsoft.com/office/drawing/2014/main" id="{FD9C85D4-81FA-4BB0-998E-8B5D0B19A8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8937" y="3653700"/>
            <a:ext cx="335974" cy="335974"/>
          </a:xfrm>
          <a:prstGeom prst="rect">
            <a:avLst/>
          </a:prstGeom>
        </p:spPr>
      </p:pic>
      <p:pic>
        <p:nvPicPr>
          <p:cNvPr id="169" name="Graphic 168">
            <a:hlinkClick r:id="rId15"/>
            <a:extLst>
              <a:ext uri="{FF2B5EF4-FFF2-40B4-BE49-F238E27FC236}">
                <a16:creationId xmlns:a16="http://schemas.microsoft.com/office/drawing/2014/main" id="{84EEEE51-BABA-4F77-AE70-3016E17EC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6599" y="3661630"/>
            <a:ext cx="335974" cy="335974"/>
          </a:xfrm>
          <a:prstGeom prst="rect">
            <a:avLst/>
          </a:prstGeom>
        </p:spPr>
      </p:pic>
      <p:pic>
        <p:nvPicPr>
          <p:cNvPr id="170" name="Picture 169">
            <a:hlinkClick r:id="rId16"/>
            <a:extLst>
              <a:ext uri="{FF2B5EF4-FFF2-40B4-BE49-F238E27FC236}">
                <a16:creationId xmlns:a16="http://schemas.microsoft.com/office/drawing/2014/main" id="{D0CF7ED4-F7ED-4651-B193-C70FEC61A5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501" y="3653700"/>
            <a:ext cx="335974" cy="335974"/>
          </a:xfrm>
          <a:prstGeom prst="rect">
            <a:avLst/>
          </a:prstGeom>
        </p:spPr>
      </p:pic>
      <p:grpSp>
        <p:nvGrpSpPr>
          <p:cNvPr id="15" name="Google Shape;728;p41">
            <a:extLst>
              <a:ext uri="{FF2B5EF4-FFF2-40B4-BE49-F238E27FC236}">
                <a16:creationId xmlns:a16="http://schemas.microsoft.com/office/drawing/2014/main" id="{5CF342AD-86D2-471B-862E-4644B7332B52}"/>
              </a:ext>
            </a:extLst>
          </p:cNvPr>
          <p:cNvGrpSpPr/>
          <p:nvPr/>
        </p:nvGrpSpPr>
        <p:grpSpPr>
          <a:xfrm>
            <a:off x="4500168" y="368731"/>
            <a:ext cx="462337" cy="561650"/>
            <a:chOff x="5526246" y="1011207"/>
            <a:chExt cx="592758" cy="720086"/>
          </a:xfrm>
        </p:grpSpPr>
        <p:sp>
          <p:nvSpPr>
            <p:cNvPr id="16" name="Google Shape;729;p41">
              <a:extLst>
                <a:ext uri="{FF2B5EF4-FFF2-40B4-BE49-F238E27FC236}">
                  <a16:creationId xmlns:a16="http://schemas.microsoft.com/office/drawing/2014/main" id="{5B3E6CD4-6A02-437A-AA8E-BFC6E738C211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30;p41">
              <a:extLst>
                <a:ext uri="{FF2B5EF4-FFF2-40B4-BE49-F238E27FC236}">
                  <a16:creationId xmlns:a16="http://schemas.microsoft.com/office/drawing/2014/main" id="{08DB4BA4-9878-4562-AC6E-05F64548F5F5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31;p41">
              <a:extLst>
                <a:ext uri="{FF2B5EF4-FFF2-40B4-BE49-F238E27FC236}">
                  <a16:creationId xmlns:a16="http://schemas.microsoft.com/office/drawing/2014/main" id="{FCE82BED-714D-40ED-B34A-D22376B43084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32;p41">
              <a:extLst>
                <a:ext uri="{FF2B5EF4-FFF2-40B4-BE49-F238E27FC236}">
                  <a16:creationId xmlns:a16="http://schemas.microsoft.com/office/drawing/2014/main" id="{F7EF05AB-DA02-4E12-9389-F0D3D3A96EC7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33;p41">
              <a:extLst>
                <a:ext uri="{FF2B5EF4-FFF2-40B4-BE49-F238E27FC236}">
                  <a16:creationId xmlns:a16="http://schemas.microsoft.com/office/drawing/2014/main" id="{4118E9CE-9459-40CF-9832-A5F25438E246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34;p41">
              <a:extLst>
                <a:ext uri="{FF2B5EF4-FFF2-40B4-BE49-F238E27FC236}">
                  <a16:creationId xmlns:a16="http://schemas.microsoft.com/office/drawing/2014/main" id="{8953E31D-C0CB-48AD-A2DA-293500B199DD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27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50"/>
            <a:ext cx="49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IN" sz="6600" dirty="0">
                <a:latin typeface="Montserrat Medium" panose="00000600000000000000" pitchFamily="2" charset="0"/>
              </a:rPr>
              <a:t>OUR SOLUTION</a:t>
            </a:r>
            <a:endParaRPr sz="66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030555"/>
            <a:ext cx="4594860" cy="17192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800" dirty="0">
                <a:latin typeface="Montserrat" panose="00000500000000000000" pitchFamily="2" charset="0"/>
              </a:rPr>
              <a:t>An APP that could help suspected patients to get in touch with doctor and have regular check on symptoms.</a:t>
            </a:r>
          </a:p>
        </p:txBody>
      </p:sp>
      <p:sp>
        <p:nvSpPr>
          <p:cNvPr id="107" name="Google Shape;107;p20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457333" y="2334562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8" name="Google Shape;1009;p41">
            <a:extLst>
              <a:ext uri="{FF2B5EF4-FFF2-40B4-BE49-F238E27FC236}">
                <a16:creationId xmlns:a16="http://schemas.microsoft.com/office/drawing/2014/main" id="{80BA35BD-839F-47BF-B815-E5FECA122B6B}"/>
              </a:ext>
            </a:extLst>
          </p:cNvPr>
          <p:cNvGrpSpPr/>
          <p:nvPr/>
        </p:nvGrpSpPr>
        <p:grpSpPr>
          <a:xfrm>
            <a:off x="240062" y="746710"/>
            <a:ext cx="445738" cy="442950"/>
            <a:chOff x="1442627" y="5710929"/>
            <a:chExt cx="594318" cy="590600"/>
          </a:xfrm>
        </p:grpSpPr>
        <p:sp>
          <p:nvSpPr>
            <p:cNvPr id="19" name="Google Shape;1010;p41">
              <a:extLst>
                <a:ext uri="{FF2B5EF4-FFF2-40B4-BE49-F238E27FC236}">
                  <a16:creationId xmlns:a16="http://schemas.microsoft.com/office/drawing/2014/main" id="{8CCAADE2-5882-4800-A3BD-1DEFBD6A3C76}"/>
                </a:ext>
              </a:extLst>
            </p:cNvPr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11;p41">
              <a:extLst>
                <a:ext uri="{FF2B5EF4-FFF2-40B4-BE49-F238E27FC236}">
                  <a16:creationId xmlns:a16="http://schemas.microsoft.com/office/drawing/2014/main" id="{9A6D9081-3536-4CA2-A9FF-0B1B7026DFD6}"/>
                </a:ext>
              </a:extLst>
            </p:cNvPr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12;p41">
              <a:extLst>
                <a:ext uri="{FF2B5EF4-FFF2-40B4-BE49-F238E27FC236}">
                  <a16:creationId xmlns:a16="http://schemas.microsoft.com/office/drawing/2014/main" id="{AA536D6B-0B8B-4166-8A80-9C055CB60433}"/>
                </a:ext>
              </a:extLst>
            </p:cNvPr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13;p41">
              <a:extLst>
                <a:ext uri="{FF2B5EF4-FFF2-40B4-BE49-F238E27FC236}">
                  <a16:creationId xmlns:a16="http://schemas.microsoft.com/office/drawing/2014/main" id="{8A1FCF5D-8473-4805-9B4A-9AD46C23BBF9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14;p41">
              <a:extLst>
                <a:ext uri="{FF2B5EF4-FFF2-40B4-BE49-F238E27FC236}">
                  <a16:creationId xmlns:a16="http://schemas.microsoft.com/office/drawing/2014/main" id="{068D483B-B9E7-4D47-974B-96F51203D18B}"/>
                </a:ext>
              </a:extLst>
            </p:cNvPr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878;p41">
            <a:extLst>
              <a:ext uri="{FF2B5EF4-FFF2-40B4-BE49-F238E27FC236}">
                <a16:creationId xmlns:a16="http://schemas.microsoft.com/office/drawing/2014/main" id="{9A9117A2-5C9F-453A-A015-2774859F3BA3}"/>
              </a:ext>
            </a:extLst>
          </p:cNvPr>
          <p:cNvGrpSpPr/>
          <p:nvPr/>
        </p:nvGrpSpPr>
        <p:grpSpPr>
          <a:xfrm>
            <a:off x="2983230" y="1257946"/>
            <a:ext cx="536642" cy="539471"/>
            <a:chOff x="6931035" y="3184144"/>
            <a:chExt cx="716128" cy="719903"/>
          </a:xfrm>
        </p:grpSpPr>
        <p:sp>
          <p:nvSpPr>
            <p:cNvPr id="25" name="Google Shape;879;p41">
              <a:extLst>
                <a:ext uri="{FF2B5EF4-FFF2-40B4-BE49-F238E27FC236}">
                  <a16:creationId xmlns:a16="http://schemas.microsoft.com/office/drawing/2014/main" id="{FDFD487B-F274-4B5D-A911-40341DAB3CDF}"/>
                </a:ext>
              </a:extLst>
            </p:cNvPr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80;p41">
              <a:extLst>
                <a:ext uri="{FF2B5EF4-FFF2-40B4-BE49-F238E27FC236}">
                  <a16:creationId xmlns:a16="http://schemas.microsoft.com/office/drawing/2014/main" id="{7A677AAF-0BEF-497E-A9D3-457293A63638}"/>
                </a:ext>
              </a:extLst>
            </p:cNvPr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81;p41">
              <a:extLst>
                <a:ext uri="{FF2B5EF4-FFF2-40B4-BE49-F238E27FC236}">
                  <a16:creationId xmlns:a16="http://schemas.microsoft.com/office/drawing/2014/main" id="{37D39EC7-FE8E-47DB-A4DC-757E97587C29}"/>
                </a:ext>
              </a:extLst>
            </p:cNvPr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2;p41">
              <a:extLst>
                <a:ext uri="{FF2B5EF4-FFF2-40B4-BE49-F238E27FC236}">
                  <a16:creationId xmlns:a16="http://schemas.microsoft.com/office/drawing/2014/main" id="{13CF1881-16DB-4CCE-BA5E-52B3D5611510}"/>
                </a:ext>
              </a:extLst>
            </p:cNvPr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4047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29" name="Google Shape;229;p30"/>
          <p:cNvGrpSpPr/>
          <p:nvPr/>
        </p:nvGrpSpPr>
        <p:grpSpPr>
          <a:xfrm>
            <a:off x="-168526" y="3033753"/>
            <a:ext cx="3116238" cy="1338140"/>
            <a:chOff x="1047099" y="2241353"/>
            <a:chExt cx="3116238" cy="1338140"/>
          </a:xfrm>
        </p:grpSpPr>
        <p:sp>
          <p:nvSpPr>
            <p:cNvPr id="230" name="Google Shape;230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200" b="1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 rot="189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Daily </a:t>
              </a:r>
              <a:r>
                <a:rPr lang="en-US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symptoms  check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3" name="Google Shape;233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IN" sz="1100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In our app you can input daily record of symptoms you felt.</a:t>
              </a:r>
              <a:endParaRPr sz="110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4" name="Google Shape;234;p30"/>
          <p:cNvGrpSpPr/>
          <p:nvPr/>
        </p:nvGrpSpPr>
        <p:grpSpPr>
          <a:xfrm>
            <a:off x="1988333" y="2050450"/>
            <a:ext cx="2726286" cy="2547000"/>
            <a:chOff x="3203958" y="1258050"/>
            <a:chExt cx="2726286" cy="2547000"/>
          </a:xfrm>
        </p:grpSpPr>
        <p:sp>
          <p:nvSpPr>
            <p:cNvPr id="235" name="Google Shape;235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7CBE5F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200" b="1">
                <a:solidFill>
                  <a:srgbClr val="7CBE5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7" name="Google Shape;237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Self Assessment Chatbot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IN" sz="1100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You can chat with the bot. that could help could help you deal with simple issues</a:t>
              </a:r>
              <a:endParaRPr sz="110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9" name="Google Shape;239;p30"/>
          <p:cNvGrpSpPr/>
          <p:nvPr/>
        </p:nvGrpSpPr>
        <p:grpSpPr>
          <a:xfrm>
            <a:off x="3908352" y="2050450"/>
            <a:ext cx="2726286" cy="2547000"/>
            <a:chOff x="5123977" y="1258050"/>
            <a:chExt cx="2726286" cy="2547000"/>
          </a:xfrm>
        </p:grpSpPr>
        <p:sp>
          <p:nvSpPr>
            <p:cNvPr id="240" name="Google Shape;240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7D86D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2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2" name="Google Shape;242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Book Appointment for testing</a:t>
              </a:r>
              <a:endParaRPr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100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If the symptoms are found to be similar, you can book a appointment for testing</a:t>
              </a:r>
              <a:endParaRPr lang="en-US" sz="110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5" name="Google Shape;993;p41">
            <a:extLst>
              <a:ext uri="{FF2B5EF4-FFF2-40B4-BE49-F238E27FC236}">
                <a16:creationId xmlns:a16="http://schemas.microsoft.com/office/drawing/2014/main" id="{88E4A91D-7EBD-46E2-BDFF-17D16430BC17}"/>
              </a:ext>
            </a:extLst>
          </p:cNvPr>
          <p:cNvGrpSpPr/>
          <p:nvPr/>
        </p:nvGrpSpPr>
        <p:grpSpPr>
          <a:xfrm>
            <a:off x="2797619" y="1389633"/>
            <a:ext cx="1336824" cy="316035"/>
            <a:chOff x="3042485" y="5594633"/>
            <a:chExt cx="2159652" cy="510557"/>
          </a:xfrm>
        </p:grpSpPr>
        <p:sp>
          <p:nvSpPr>
            <p:cNvPr id="36" name="Google Shape;994;p41">
              <a:extLst>
                <a:ext uri="{FF2B5EF4-FFF2-40B4-BE49-F238E27FC236}">
                  <a16:creationId xmlns:a16="http://schemas.microsoft.com/office/drawing/2014/main" id="{34E4F614-A692-4AC9-9949-E2D25CD6E6E4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995;p41">
              <a:extLst>
                <a:ext uri="{FF2B5EF4-FFF2-40B4-BE49-F238E27FC236}">
                  <a16:creationId xmlns:a16="http://schemas.microsoft.com/office/drawing/2014/main" id="{73553CC9-9F06-4F4E-87D5-5E557E98C7B2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996;p41">
              <a:extLst>
                <a:ext uri="{FF2B5EF4-FFF2-40B4-BE49-F238E27FC236}">
                  <a16:creationId xmlns:a16="http://schemas.microsoft.com/office/drawing/2014/main" id="{DB132967-5A3E-455B-B4BA-45C8F5F19382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997;p41">
              <a:extLst>
                <a:ext uri="{FF2B5EF4-FFF2-40B4-BE49-F238E27FC236}">
                  <a16:creationId xmlns:a16="http://schemas.microsoft.com/office/drawing/2014/main" id="{2F8E4ED0-734C-4CCB-B06D-37EB523B2B27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998;p41">
              <a:extLst>
                <a:ext uri="{FF2B5EF4-FFF2-40B4-BE49-F238E27FC236}">
                  <a16:creationId xmlns:a16="http://schemas.microsoft.com/office/drawing/2014/main" id="{F9847F59-7C7A-4162-9C1A-CECFA048F334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999;p41">
              <a:extLst>
                <a:ext uri="{FF2B5EF4-FFF2-40B4-BE49-F238E27FC236}">
                  <a16:creationId xmlns:a16="http://schemas.microsoft.com/office/drawing/2014/main" id="{1771FCF8-DCBB-4DD3-AA1A-D75735DB7F26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00;p41">
              <a:extLst>
                <a:ext uri="{FF2B5EF4-FFF2-40B4-BE49-F238E27FC236}">
                  <a16:creationId xmlns:a16="http://schemas.microsoft.com/office/drawing/2014/main" id="{5C04922B-8167-48A0-AAC6-CFA030345422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01;p41">
              <a:extLst>
                <a:ext uri="{FF2B5EF4-FFF2-40B4-BE49-F238E27FC236}">
                  <a16:creationId xmlns:a16="http://schemas.microsoft.com/office/drawing/2014/main" id="{CFBAAC61-9D2B-4D4F-9526-1F45AD380F37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02;p41">
              <a:extLst>
                <a:ext uri="{FF2B5EF4-FFF2-40B4-BE49-F238E27FC236}">
                  <a16:creationId xmlns:a16="http://schemas.microsoft.com/office/drawing/2014/main" id="{6F7FA8A2-B990-43B5-9592-35832C70724C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03;p41">
              <a:extLst>
                <a:ext uri="{FF2B5EF4-FFF2-40B4-BE49-F238E27FC236}">
                  <a16:creationId xmlns:a16="http://schemas.microsoft.com/office/drawing/2014/main" id="{21906C18-4658-4544-B9E7-6B4CD7F1CE8C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04;p41">
              <a:extLst>
                <a:ext uri="{FF2B5EF4-FFF2-40B4-BE49-F238E27FC236}">
                  <a16:creationId xmlns:a16="http://schemas.microsoft.com/office/drawing/2014/main" id="{6F9DA912-BFAF-40A9-8CBE-5E08E1B39043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05;p41">
              <a:extLst>
                <a:ext uri="{FF2B5EF4-FFF2-40B4-BE49-F238E27FC236}">
                  <a16:creationId xmlns:a16="http://schemas.microsoft.com/office/drawing/2014/main" id="{6884DC1E-9376-43D1-B033-0B1246892516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06;p41">
              <a:extLst>
                <a:ext uri="{FF2B5EF4-FFF2-40B4-BE49-F238E27FC236}">
                  <a16:creationId xmlns:a16="http://schemas.microsoft.com/office/drawing/2014/main" id="{78309E7E-C75C-41AB-8368-8BA980D1CD9E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07;p41">
              <a:extLst>
                <a:ext uri="{FF2B5EF4-FFF2-40B4-BE49-F238E27FC236}">
                  <a16:creationId xmlns:a16="http://schemas.microsoft.com/office/drawing/2014/main" id="{DF5E1AB1-C47F-437D-8E24-E3E361BB81FE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08;p41">
              <a:extLst>
                <a:ext uri="{FF2B5EF4-FFF2-40B4-BE49-F238E27FC236}">
                  <a16:creationId xmlns:a16="http://schemas.microsoft.com/office/drawing/2014/main" id="{8D542D8B-C6C9-4E07-80F4-7B31C308338F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5057140" y="6155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-IN" dirty="0"/>
              <a:t>OGIN Page</a:t>
            </a:r>
            <a:endParaRPr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1706946" y="373570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E7E7C5B-275D-4482-B8B0-1D3699C5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32" y="777667"/>
            <a:ext cx="2020687" cy="3589740"/>
          </a:xfrm>
          <a:prstGeom prst="rect">
            <a:avLst/>
          </a:prstGeom>
        </p:spPr>
      </p:pic>
      <p:grpSp>
        <p:nvGrpSpPr>
          <p:cNvPr id="29" name="Google Shape;986;p41">
            <a:extLst>
              <a:ext uri="{FF2B5EF4-FFF2-40B4-BE49-F238E27FC236}">
                <a16:creationId xmlns:a16="http://schemas.microsoft.com/office/drawing/2014/main" id="{299D9B60-2DAD-429E-B8DD-33B90308F831}"/>
              </a:ext>
            </a:extLst>
          </p:cNvPr>
          <p:cNvGrpSpPr/>
          <p:nvPr/>
        </p:nvGrpSpPr>
        <p:grpSpPr>
          <a:xfrm>
            <a:off x="6816467" y="1472950"/>
            <a:ext cx="570701" cy="544363"/>
            <a:chOff x="8338678" y="5506443"/>
            <a:chExt cx="720227" cy="686988"/>
          </a:xfrm>
        </p:grpSpPr>
        <p:sp>
          <p:nvSpPr>
            <p:cNvPr id="30" name="Google Shape;987;p41">
              <a:extLst>
                <a:ext uri="{FF2B5EF4-FFF2-40B4-BE49-F238E27FC236}">
                  <a16:creationId xmlns:a16="http://schemas.microsoft.com/office/drawing/2014/main" id="{B44CFD7F-A63B-491E-B55A-468017379825}"/>
                </a:ext>
              </a:extLst>
            </p:cNvPr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988;p41">
              <a:extLst>
                <a:ext uri="{FF2B5EF4-FFF2-40B4-BE49-F238E27FC236}">
                  <a16:creationId xmlns:a16="http://schemas.microsoft.com/office/drawing/2014/main" id="{B0007795-02D5-4CA5-BC03-57D3B4BEDB11}"/>
                </a:ext>
              </a:extLst>
            </p:cNvPr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989;p41">
              <a:extLst>
                <a:ext uri="{FF2B5EF4-FFF2-40B4-BE49-F238E27FC236}">
                  <a16:creationId xmlns:a16="http://schemas.microsoft.com/office/drawing/2014/main" id="{47F5BFEC-2B0F-4285-A302-6D1DF2B87E58}"/>
                </a:ext>
              </a:extLst>
            </p:cNvPr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990;p41">
              <a:extLst>
                <a:ext uri="{FF2B5EF4-FFF2-40B4-BE49-F238E27FC236}">
                  <a16:creationId xmlns:a16="http://schemas.microsoft.com/office/drawing/2014/main" id="{5053AE4C-5432-4974-8A71-F2CF4DCA9C12}"/>
                </a:ext>
              </a:extLst>
            </p:cNvPr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991;p41">
              <a:extLst>
                <a:ext uri="{FF2B5EF4-FFF2-40B4-BE49-F238E27FC236}">
                  <a16:creationId xmlns:a16="http://schemas.microsoft.com/office/drawing/2014/main" id="{E8D72D86-0BF5-46E8-B99C-FB08EE3816DC}"/>
                </a:ext>
              </a:extLst>
            </p:cNvPr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992;p41">
              <a:extLst>
                <a:ext uri="{FF2B5EF4-FFF2-40B4-BE49-F238E27FC236}">
                  <a16:creationId xmlns:a16="http://schemas.microsoft.com/office/drawing/2014/main" id="{1FCCDBC8-3221-4C20-A427-8558FF814F16}"/>
                </a:ext>
              </a:extLst>
            </p:cNvPr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97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276463" y="2139118"/>
            <a:ext cx="300221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Dashboard 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4B567-1AE4-419C-9C1F-57262B48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65" y="768228"/>
            <a:ext cx="2015491" cy="3599181"/>
          </a:xfrm>
          <a:prstGeom prst="rect">
            <a:avLst/>
          </a:prstGeom>
        </p:spPr>
      </p:pic>
      <p:grpSp>
        <p:nvGrpSpPr>
          <p:cNvPr id="10" name="Google Shape;1041;p41">
            <a:extLst>
              <a:ext uri="{FF2B5EF4-FFF2-40B4-BE49-F238E27FC236}">
                <a16:creationId xmlns:a16="http://schemas.microsoft.com/office/drawing/2014/main" id="{CDC694D7-B75D-4515-9FF9-5DAAB1E69A27}"/>
              </a:ext>
            </a:extLst>
          </p:cNvPr>
          <p:cNvGrpSpPr/>
          <p:nvPr/>
        </p:nvGrpSpPr>
        <p:grpSpPr>
          <a:xfrm>
            <a:off x="1072039" y="3194638"/>
            <a:ext cx="1411058" cy="582291"/>
            <a:chOff x="2571250" y="5664711"/>
            <a:chExt cx="1439820" cy="594160"/>
          </a:xfrm>
        </p:grpSpPr>
        <p:sp>
          <p:nvSpPr>
            <p:cNvPr id="11" name="Google Shape;1042;p41">
              <a:extLst>
                <a:ext uri="{FF2B5EF4-FFF2-40B4-BE49-F238E27FC236}">
                  <a16:creationId xmlns:a16="http://schemas.microsoft.com/office/drawing/2014/main" id="{E6588D74-245E-4A2A-AAAA-EC9AED3D96A3}"/>
                </a:ext>
              </a:extLst>
            </p:cNvPr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43;p41">
              <a:extLst>
                <a:ext uri="{FF2B5EF4-FFF2-40B4-BE49-F238E27FC236}">
                  <a16:creationId xmlns:a16="http://schemas.microsoft.com/office/drawing/2014/main" id="{9E50E632-BB5E-4BB3-8E2F-C43F29CD0AEF}"/>
                </a:ext>
              </a:extLst>
            </p:cNvPr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44;p41">
              <a:extLst>
                <a:ext uri="{FF2B5EF4-FFF2-40B4-BE49-F238E27FC236}">
                  <a16:creationId xmlns:a16="http://schemas.microsoft.com/office/drawing/2014/main" id="{C7817041-1536-4A62-97B2-C29374C9F56A}"/>
                </a:ext>
              </a:extLst>
            </p:cNvPr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45;p41">
              <a:extLst>
                <a:ext uri="{FF2B5EF4-FFF2-40B4-BE49-F238E27FC236}">
                  <a16:creationId xmlns:a16="http://schemas.microsoft.com/office/drawing/2014/main" id="{E9BC075D-52EA-4D70-8544-ACCA595B01F3}"/>
                </a:ext>
              </a:extLst>
            </p:cNvPr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46;p41">
              <a:extLst>
                <a:ext uri="{FF2B5EF4-FFF2-40B4-BE49-F238E27FC236}">
                  <a16:creationId xmlns:a16="http://schemas.microsoft.com/office/drawing/2014/main" id="{F9A1876B-7080-4870-BC09-340099E1950D}"/>
                </a:ext>
              </a:extLst>
            </p:cNvPr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47;p41">
              <a:extLst>
                <a:ext uri="{FF2B5EF4-FFF2-40B4-BE49-F238E27FC236}">
                  <a16:creationId xmlns:a16="http://schemas.microsoft.com/office/drawing/2014/main" id="{DA1E6670-1E79-45F0-8FBD-AED02D2D7047}"/>
                </a:ext>
              </a:extLst>
            </p:cNvPr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48;p41">
              <a:extLst>
                <a:ext uri="{FF2B5EF4-FFF2-40B4-BE49-F238E27FC236}">
                  <a16:creationId xmlns:a16="http://schemas.microsoft.com/office/drawing/2014/main" id="{33AE3BCA-99EF-47BF-B048-37D3D7E410BF}"/>
                </a:ext>
              </a:extLst>
            </p:cNvPr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49;p41">
              <a:extLst>
                <a:ext uri="{FF2B5EF4-FFF2-40B4-BE49-F238E27FC236}">
                  <a16:creationId xmlns:a16="http://schemas.microsoft.com/office/drawing/2014/main" id="{D18F39DB-468B-4D2B-AD99-743FB9436246}"/>
                </a:ext>
              </a:extLst>
            </p:cNvPr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0;p41">
              <a:extLst>
                <a:ext uri="{FF2B5EF4-FFF2-40B4-BE49-F238E27FC236}">
                  <a16:creationId xmlns:a16="http://schemas.microsoft.com/office/drawing/2014/main" id="{1CA29438-3AD6-45FD-A81E-956D0FF3B8F5}"/>
                </a:ext>
              </a:extLst>
            </p:cNvPr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51;p41">
              <a:extLst>
                <a:ext uri="{FF2B5EF4-FFF2-40B4-BE49-F238E27FC236}">
                  <a16:creationId xmlns:a16="http://schemas.microsoft.com/office/drawing/2014/main" id="{4EE7D5C3-F377-4AB2-B3CE-B8D969411E91}"/>
                </a:ext>
              </a:extLst>
            </p:cNvPr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52;p41">
              <a:extLst>
                <a:ext uri="{FF2B5EF4-FFF2-40B4-BE49-F238E27FC236}">
                  <a16:creationId xmlns:a16="http://schemas.microsoft.com/office/drawing/2014/main" id="{F2C39102-C780-4EA2-A9B8-A340E37C71DB}"/>
                </a:ext>
              </a:extLst>
            </p:cNvPr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53;p41">
              <a:extLst>
                <a:ext uri="{FF2B5EF4-FFF2-40B4-BE49-F238E27FC236}">
                  <a16:creationId xmlns:a16="http://schemas.microsoft.com/office/drawing/2014/main" id="{A354B7DE-ACBA-43D8-8CCA-30084AD5F015}"/>
                </a:ext>
              </a:extLst>
            </p:cNvPr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54;p41">
              <a:extLst>
                <a:ext uri="{FF2B5EF4-FFF2-40B4-BE49-F238E27FC236}">
                  <a16:creationId xmlns:a16="http://schemas.microsoft.com/office/drawing/2014/main" id="{607241B2-DBCB-4822-BF2B-EAAF8A7183B6}"/>
                </a:ext>
              </a:extLst>
            </p:cNvPr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55;p41">
              <a:extLst>
                <a:ext uri="{FF2B5EF4-FFF2-40B4-BE49-F238E27FC236}">
                  <a16:creationId xmlns:a16="http://schemas.microsoft.com/office/drawing/2014/main" id="{7B85BDDB-EBBA-40B0-8E4F-DD425500B0D0}"/>
                </a:ext>
              </a:extLst>
            </p:cNvPr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56;p41">
              <a:extLst>
                <a:ext uri="{FF2B5EF4-FFF2-40B4-BE49-F238E27FC236}">
                  <a16:creationId xmlns:a16="http://schemas.microsoft.com/office/drawing/2014/main" id="{57E729CC-BAEB-4F8F-A8C7-9AA41350F701}"/>
                </a:ext>
              </a:extLst>
            </p:cNvPr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57;p41">
              <a:extLst>
                <a:ext uri="{FF2B5EF4-FFF2-40B4-BE49-F238E27FC236}">
                  <a16:creationId xmlns:a16="http://schemas.microsoft.com/office/drawing/2014/main" id="{74DDB1CC-5FB8-48A3-9824-3E076FCA983C}"/>
                </a:ext>
              </a:extLst>
            </p:cNvPr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58;p41">
              <a:extLst>
                <a:ext uri="{FF2B5EF4-FFF2-40B4-BE49-F238E27FC236}">
                  <a16:creationId xmlns:a16="http://schemas.microsoft.com/office/drawing/2014/main" id="{104DC561-62BF-493E-B1CD-2AA8621931E1}"/>
                </a:ext>
              </a:extLst>
            </p:cNvPr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59;p41">
              <a:extLst>
                <a:ext uri="{FF2B5EF4-FFF2-40B4-BE49-F238E27FC236}">
                  <a16:creationId xmlns:a16="http://schemas.microsoft.com/office/drawing/2014/main" id="{B62634B0-BFA7-472B-9D3C-E6B1E610FC1C}"/>
                </a:ext>
              </a:extLst>
            </p:cNvPr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0;p41">
              <a:extLst>
                <a:ext uri="{FF2B5EF4-FFF2-40B4-BE49-F238E27FC236}">
                  <a16:creationId xmlns:a16="http://schemas.microsoft.com/office/drawing/2014/main" id="{8AAF6828-1D8F-4C95-B4C4-3A9EB0C363AC}"/>
                </a:ext>
              </a:extLst>
            </p:cNvPr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61;p41">
              <a:extLst>
                <a:ext uri="{FF2B5EF4-FFF2-40B4-BE49-F238E27FC236}">
                  <a16:creationId xmlns:a16="http://schemas.microsoft.com/office/drawing/2014/main" id="{DD397A28-B8C3-4EFC-A7ED-7F34D79F89E5}"/>
                </a:ext>
              </a:extLst>
            </p:cNvPr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62;p41">
              <a:extLst>
                <a:ext uri="{FF2B5EF4-FFF2-40B4-BE49-F238E27FC236}">
                  <a16:creationId xmlns:a16="http://schemas.microsoft.com/office/drawing/2014/main" id="{705D7E0D-75A5-41F5-815D-A7ED2EEC353F}"/>
                </a:ext>
              </a:extLst>
            </p:cNvPr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63;p41">
              <a:extLst>
                <a:ext uri="{FF2B5EF4-FFF2-40B4-BE49-F238E27FC236}">
                  <a16:creationId xmlns:a16="http://schemas.microsoft.com/office/drawing/2014/main" id="{29679C0D-97D4-4C60-9D03-E0AC940CE6D2}"/>
                </a:ext>
              </a:extLst>
            </p:cNvPr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64;p41">
              <a:extLst>
                <a:ext uri="{FF2B5EF4-FFF2-40B4-BE49-F238E27FC236}">
                  <a16:creationId xmlns:a16="http://schemas.microsoft.com/office/drawing/2014/main" id="{17FCB1C4-0099-42D8-9305-4A89FC015D22}"/>
                </a:ext>
              </a:extLst>
            </p:cNvPr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65;p41">
              <a:extLst>
                <a:ext uri="{FF2B5EF4-FFF2-40B4-BE49-F238E27FC236}">
                  <a16:creationId xmlns:a16="http://schemas.microsoft.com/office/drawing/2014/main" id="{1DA3A65D-FED2-40BA-9EBC-13C286BF9894}"/>
                </a:ext>
              </a:extLst>
            </p:cNvPr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5943600" y="820051"/>
            <a:ext cx="231648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Wellness Checker</a:t>
            </a:r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82" name="Google Shape;282;p34"/>
          <p:cNvGrpSpPr/>
          <p:nvPr/>
        </p:nvGrpSpPr>
        <p:grpSpPr>
          <a:xfrm>
            <a:off x="2381639" y="452309"/>
            <a:ext cx="2136218" cy="4270025"/>
            <a:chOff x="2112475" y="238125"/>
            <a:chExt cx="3395050" cy="5238750"/>
          </a:xfrm>
        </p:grpSpPr>
        <p:sp>
          <p:nvSpPr>
            <p:cNvPr id="283" name="Google Shape;283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ED5F14-13B8-40AD-AEF5-89E1097EC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853962"/>
            <a:ext cx="2022475" cy="3477416"/>
          </a:xfrm>
          <a:prstGeom prst="rect">
            <a:avLst/>
          </a:prstGeom>
        </p:spPr>
      </p:pic>
      <p:grpSp>
        <p:nvGrpSpPr>
          <p:cNvPr id="12" name="Google Shape;865;p41">
            <a:extLst>
              <a:ext uri="{FF2B5EF4-FFF2-40B4-BE49-F238E27FC236}">
                <a16:creationId xmlns:a16="http://schemas.microsoft.com/office/drawing/2014/main" id="{4D19FB2A-B8C4-41A0-AE4B-2C5715D2427B}"/>
              </a:ext>
            </a:extLst>
          </p:cNvPr>
          <p:cNvGrpSpPr/>
          <p:nvPr/>
        </p:nvGrpSpPr>
        <p:grpSpPr>
          <a:xfrm>
            <a:off x="6761163" y="1873847"/>
            <a:ext cx="681353" cy="526454"/>
            <a:chOff x="2595501" y="3253725"/>
            <a:chExt cx="720141" cy="580739"/>
          </a:xfrm>
        </p:grpSpPr>
        <p:sp>
          <p:nvSpPr>
            <p:cNvPr id="13" name="Google Shape;866;p41">
              <a:extLst>
                <a:ext uri="{FF2B5EF4-FFF2-40B4-BE49-F238E27FC236}">
                  <a16:creationId xmlns:a16="http://schemas.microsoft.com/office/drawing/2014/main" id="{4C0C3FBB-F7A0-4FCD-AE70-B3CC2EE8BD01}"/>
                </a:ext>
              </a:extLst>
            </p:cNvPr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7;p41">
              <a:extLst>
                <a:ext uri="{FF2B5EF4-FFF2-40B4-BE49-F238E27FC236}">
                  <a16:creationId xmlns:a16="http://schemas.microsoft.com/office/drawing/2014/main" id="{52BE72EC-D6A0-4423-9148-BCB342710924}"/>
                </a:ext>
              </a:extLst>
            </p:cNvPr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8;p41">
              <a:extLst>
                <a:ext uri="{FF2B5EF4-FFF2-40B4-BE49-F238E27FC236}">
                  <a16:creationId xmlns:a16="http://schemas.microsoft.com/office/drawing/2014/main" id="{8F5AC56E-B3D1-4F60-BB87-76FA97AC1358}"/>
                </a:ext>
              </a:extLst>
            </p:cNvPr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9;p41">
              <a:extLst>
                <a:ext uri="{FF2B5EF4-FFF2-40B4-BE49-F238E27FC236}">
                  <a16:creationId xmlns:a16="http://schemas.microsoft.com/office/drawing/2014/main" id="{487E4FFB-89C1-4701-B474-BA1AD3721B39}"/>
                </a:ext>
              </a:extLst>
            </p:cNvPr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 idx="4294967295"/>
          </p:nvPr>
        </p:nvSpPr>
        <p:spPr>
          <a:xfrm>
            <a:off x="320887" y="1539518"/>
            <a:ext cx="2541588" cy="162087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Insurance</a:t>
            </a:r>
            <a:endParaRPr sz="4000" dirty="0"/>
          </a:p>
        </p:txBody>
      </p:sp>
      <p:grpSp>
        <p:nvGrpSpPr>
          <p:cNvPr id="282" name="Google Shape;282;p34"/>
          <p:cNvGrpSpPr/>
          <p:nvPr/>
        </p:nvGrpSpPr>
        <p:grpSpPr>
          <a:xfrm>
            <a:off x="3149171" y="218766"/>
            <a:ext cx="2136218" cy="4270025"/>
            <a:chOff x="2112475" y="238125"/>
            <a:chExt cx="3395050" cy="5238750"/>
          </a:xfrm>
        </p:grpSpPr>
        <p:sp>
          <p:nvSpPr>
            <p:cNvPr id="283" name="Google Shape;283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726EF1-9E77-4C00-B3FE-3018B393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25" y="602080"/>
            <a:ext cx="2030942" cy="3495755"/>
          </a:xfrm>
          <a:prstGeom prst="rect">
            <a:avLst/>
          </a:prstGeom>
        </p:spPr>
      </p:pic>
      <p:grpSp>
        <p:nvGrpSpPr>
          <p:cNvPr id="10" name="Google Shape;745;p41">
            <a:extLst>
              <a:ext uri="{FF2B5EF4-FFF2-40B4-BE49-F238E27FC236}">
                <a16:creationId xmlns:a16="http://schemas.microsoft.com/office/drawing/2014/main" id="{C09C93B8-DD53-4962-91A4-773D4655CF0E}"/>
              </a:ext>
            </a:extLst>
          </p:cNvPr>
          <p:cNvGrpSpPr/>
          <p:nvPr/>
        </p:nvGrpSpPr>
        <p:grpSpPr>
          <a:xfrm>
            <a:off x="1222936" y="3313346"/>
            <a:ext cx="735404" cy="784489"/>
            <a:chOff x="8770051" y="937343"/>
            <a:chExt cx="744273" cy="793950"/>
          </a:xfrm>
        </p:grpSpPr>
        <p:sp>
          <p:nvSpPr>
            <p:cNvPr id="11" name="Google Shape;746;p41">
              <a:extLst>
                <a:ext uri="{FF2B5EF4-FFF2-40B4-BE49-F238E27FC236}">
                  <a16:creationId xmlns:a16="http://schemas.microsoft.com/office/drawing/2014/main" id="{1CAB0C8F-A27F-48A1-98D9-2A0A4D497719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47;p41">
              <a:extLst>
                <a:ext uri="{FF2B5EF4-FFF2-40B4-BE49-F238E27FC236}">
                  <a16:creationId xmlns:a16="http://schemas.microsoft.com/office/drawing/2014/main" id="{FC9490BD-8F3B-4487-9127-FDC6004C96D6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48;p41">
              <a:extLst>
                <a:ext uri="{FF2B5EF4-FFF2-40B4-BE49-F238E27FC236}">
                  <a16:creationId xmlns:a16="http://schemas.microsoft.com/office/drawing/2014/main" id="{51CB7912-FCF8-46E4-ABDE-F64D08BAF584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49;p41">
              <a:extLst>
                <a:ext uri="{FF2B5EF4-FFF2-40B4-BE49-F238E27FC236}">
                  <a16:creationId xmlns:a16="http://schemas.microsoft.com/office/drawing/2014/main" id="{C6EFAAC1-12B6-4481-B283-A35C547AEB30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0;p41">
              <a:extLst>
                <a:ext uri="{FF2B5EF4-FFF2-40B4-BE49-F238E27FC236}">
                  <a16:creationId xmlns:a16="http://schemas.microsoft.com/office/drawing/2014/main" id="{7C5CC4BC-6C5A-45D0-9CAD-7FC7789A818B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751;p41">
              <a:extLst>
                <a:ext uri="{FF2B5EF4-FFF2-40B4-BE49-F238E27FC236}">
                  <a16:creationId xmlns:a16="http://schemas.microsoft.com/office/drawing/2014/main" id="{60BEAA9D-E5AD-457C-818C-094D3F7BE67F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7" name="Google Shape;752;p41">
                <a:extLst>
                  <a:ext uri="{FF2B5EF4-FFF2-40B4-BE49-F238E27FC236}">
                    <a16:creationId xmlns:a16="http://schemas.microsoft.com/office/drawing/2014/main" id="{9E2CE2DF-610D-4DFE-99CE-4341B184B926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753;p41">
                <a:extLst>
                  <a:ext uri="{FF2B5EF4-FFF2-40B4-BE49-F238E27FC236}">
                    <a16:creationId xmlns:a16="http://schemas.microsoft.com/office/drawing/2014/main" id="{D83F8FEC-EA0B-45FE-BF44-BC7D0F339012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754;p41">
                <a:extLst>
                  <a:ext uri="{FF2B5EF4-FFF2-40B4-BE49-F238E27FC236}">
                    <a16:creationId xmlns:a16="http://schemas.microsoft.com/office/drawing/2014/main" id="{669C7724-7C3B-4B10-9637-C1EA51F0213E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755;p41">
                <a:extLst>
                  <a:ext uri="{FF2B5EF4-FFF2-40B4-BE49-F238E27FC236}">
                    <a16:creationId xmlns:a16="http://schemas.microsoft.com/office/drawing/2014/main" id="{BD539814-33F3-4B2B-939C-0084ECDE7721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756;p41">
                <a:extLst>
                  <a:ext uri="{FF2B5EF4-FFF2-40B4-BE49-F238E27FC236}">
                    <a16:creationId xmlns:a16="http://schemas.microsoft.com/office/drawing/2014/main" id="{1D2AD02C-CFCF-4271-82BA-852DB4DB519D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757;p41">
                <a:extLst>
                  <a:ext uri="{FF2B5EF4-FFF2-40B4-BE49-F238E27FC236}">
                    <a16:creationId xmlns:a16="http://schemas.microsoft.com/office/drawing/2014/main" id="{A7977745-DAC3-4F21-BF0C-5DA24A59E149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758;p41">
                <a:extLst>
                  <a:ext uri="{FF2B5EF4-FFF2-40B4-BE49-F238E27FC236}">
                    <a16:creationId xmlns:a16="http://schemas.microsoft.com/office/drawing/2014/main" id="{5B5CD3C0-89C8-4BE8-8F32-02AF1A56A519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759;p41">
                <a:extLst>
                  <a:ext uri="{FF2B5EF4-FFF2-40B4-BE49-F238E27FC236}">
                    <a16:creationId xmlns:a16="http://schemas.microsoft.com/office/drawing/2014/main" id="{5280C4E7-94AF-4375-B6C9-5EB05452D893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760;p41">
                <a:extLst>
                  <a:ext uri="{FF2B5EF4-FFF2-40B4-BE49-F238E27FC236}">
                    <a16:creationId xmlns:a16="http://schemas.microsoft.com/office/drawing/2014/main" id="{32F6FBC4-6F82-4908-8A5C-B29E4765D10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761;p41">
                <a:extLst>
                  <a:ext uri="{FF2B5EF4-FFF2-40B4-BE49-F238E27FC236}">
                    <a16:creationId xmlns:a16="http://schemas.microsoft.com/office/drawing/2014/main" id="{E4EA10D4-4A48-4753-8D2C-BC6A06325252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38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>
            <a:spLocks noGrp="1"/>
          </p:cNvSpPr>
          <p:nvPr>
            <p:ph type="ctrTitle"/>
          </p:nvPr>
        </p:nvSpPr>
        <p:spPr>
          <a:xfrm>
            <a:off x="5413317" y="34726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Chatbot</a:t>
            </a:r>
            <a:endParaRPr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1710907" y="532504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EA833C-58BC-474B-85A6-3EB4144C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927160"/>
            <a:ext cx="2028825" cy="3599182"/>
          </a:xfrm>
          <a:prstGeom prst="rect">
            <a:avLst/>
          </a:prstGeom>
        </p:spPr>
      </p:pic>
      <p:grpSp>
        <p:nvGrpSpPr>
          <p:cNvPr id="11" name="Google Shape;717;p41">
            <a:extLst>
              <a:ext uri="{FF2B5EF4-FFF2-40B4-BE49-F238E27FC236}">
                <a16:creationId xmlns:a16="http://schemas.microsoft.com/office/drawing/2014/main" id="{6E0AF58C-E108-40FB-936A-AB8165E0ABC5}"/>
              </a:ext>
            </a:extLst>
          </p:cNvPr>
          <p:cNvGrpSpPr/>
          <p:nvPr/>
        </p:nvGrpSpPr>
        <p:grpSpPr>
          <a:xfrm>
            <a:off x="6615575" y="1507060"/>
            <a:ext cx="527074" cy="635036"/>
            <a:chOff x="3554761" y="1011374"/>
            <a:chExt cx="597525" cy="719918"/>
          </a:xfrm>
        </p:grpSpPr>
        <p:sp>
          <p:nvSpPr>
            <p:cNvPr id="12" name="Google Shape;718;p41">
              <a:extLst>
                <a:ext uri="{FF2B5EF4-FFF2-40B4-BE49-F238E27FC236}">
                  <a16:creationId xmlns:a16="http://schemas.microsoft.com/office/drawing/2014/main" id="{D4DB9B75-5D41-414E-8BF7-67A93B575744}"/>
                </a:ext>
              </a:extLst>
            </p:cNvPr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19;p41">
              <a:extLst>
                <a:ext uri="{FF2B5EF4-FFF2-40B4-BE49-F238E27FC236}">
                  <a16:creationId xmlns:a16="http://schemas.microsoft.com/office/drawing/2014/main" id="{79FA7807-EA8A-409F-B5AC-90A25118EC21}"/>
                </a:ext>
              </a:extLst>
            </p:cNvPr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20;p41">
              <a:extLst>
                <a:ext uri="{FF2B5EF4-FFF2-40B4-BE49-F238E27FC236}">
                  <a16:creationId xmlns:a16="http://schemas.microsoft.com/office/drawing/2014/main" id="{64746CAB-EAB4-4492-ABDD-D6A107F67499}"/>
                </a:ext>
              </a:extLst>
            </p:cNvPr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21;p41">
              <a:extLst>
                <a:ext uri="{FF2B5EF4-FFF2-40B4-BE49-F238E27FC236}">
                  <a16:creationId xmlns:a16="http://schemas.microsoft.com/office/drawing/2014/main" id="{33D031FC-83C2-4ACF-BC4C-E396437CC83E}"/>
                </a:ext>
              </a:extLst>
            </p:cNvPr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074973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240</Words>
  <Application>Microsoft Office PowerPoint</Application>
  <PresentationFormat>On-screen Show (16:9)</PresentationFormat>
  <Paragraphs>47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Poppins Light</vt:lpstr>
      <vt:lpstr>Poppins</vt:lpstr>
      <vt:lpstr>Montserrat</vt:lpstr>
      <vt:lpstr>Muli</vt:lpstr>
      <vt:lpstr>Arial</vt:lpstr>
      <vt:lpstr>Montserrat Medium</vt:lpstr>
      <vt:lpstr>Calibri</vt:lpstr>
      <vt:lpstr>Muli Regular</vt:lpstr>
      <vt:lpstr>Britannic Bold</vt:lpstr>
      <vt:lpstr>Gower template</vt:lpstr>
      <vt:lpstr>1_Gower template</vt:lpstr>
      <vt:lpstr>TEAM -  traCOVID  </vt:lpstr>
      <vt:lpstr>MEET THE TEAM</vt:lpstr>
      <vt:lpstr>OUR SOLUTION</vt:lpstr>
      <vt:lpstr>Our process is easy</vt:lpstr>
      <vt:lpstr>LOGIN Page</vt:lpstr>
      <vt:lpstr>Dashboard </vt:lpstr>
      <vt:lpstr>Wellness Checker</vt:lpstr>
      <vt:lpstr>Insurance</vt:lpstr>
      <vt:lpstr>Chatbot</vt:lpstr>
      <vt:lpstr>Covid Tracker   map source - https://www.ha-asia.com/mapping-covid-19-hotspots-in-india/</vt:lpstr>
      <vt:lpstr>Chat App</vt:lpstr>
      <vt:lpstr>PowerPoint Presentation</vt:lpstr>
      <vt:lpstr>Our Website   http://bit.ly/traCOVID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Vaibhav Suwalka</dc:creator>
  <cp:lastModifiedBy>Vaibhav Suwalka</cp:lastModifiedBy>
  <cp:revision>19</cp:revision>
  <dcterms:modified xsi:type="dcterms:W3CDTF">2020-06-13T08:18:23Z</dcterms:modified>
</cp:coreProperties>
</file>